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0" r:id="rId4"/>
    <p:sldId id="257" r:id="rId5"/>
    <p:sldId id="259" r:id="rId6"/>
    <p:sldId id="268" r:id="rId7"/>
    <p:sldId id="267" r:id="rId8"/>
    <p:sldId id="266" r:id="rId9"/>
    <p:sldId id="265" r:id="rId10"/>
    <p:sldId id="264" r:id="rId11"/>
    <p:sldId id="258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1A69B-FA28-4BCA-A17E-F84AA2A8B308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693DB-789E-4CB6-B041-7AC0E42FE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693DB-789E-4CB6-B041-7AC0E42FE79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1B2D-59D6-4CE8-AA30-B501C0C43A0A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D54FB-3E6F-4811-AF58-B059A3642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2.jpeg"/><Relationship Id="rId9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cs409931.vk.me/v409931760/1aad/_qvxJroU6Cg.jpg" TargetMode="External"/><Relationship Id="rId3" Type="http://schemas.openxmlformats.org/officeDocument/2006/relationships/hyperlink" Target="http://lisyonok.ucoz.ru/_ld/0/16649.png" TargetMode="External"/><Relationship Id="rId7" Type="http://schemas.openxmlformats.org/officeDocument/2006/relationships/hyperlink" Target="http://www.art-portrets.ru/art/Golden_autumn.jpg" TargetMode="External"/><Relationship Id="rId2" Type="http://schemas.openxmlformats.org/officeDocument/2006/relationships/hyperlink" Target="http://ri.pinger.pl/pgr229/076feaee0029e51553a1dd4c/textura__by_kamii199-d64cqeq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easyen.ru/load/shablony_prezentacij/universalnye_shablony/shablon_raduzhnyj/509-1-0-32529" TargetMode="External"/><Relationship Id="rId5" Type="http://schemas.openxmlformats.org/officeDocument/2006/relationships/hyperlink" Target="https://lh3.googleusercontent.com/RsQo0zdWRIQux--pi-IXtIt8ayCgwew0xMSf1j3jnrKkeMUhazmBUA10WuQIZv6UvIGVLkM=s170" TargetMode="External"/><Relationship Id="rId10" Type="http://schemas.openxmlformats.org/officeDocument/2006/relationships/slide" Target="slide1.xml"/><Relationship Id="rId4" Type="http://schemas.openxmlformats.org/officeDocument/2006/relationships/hyperlink" Target="http://lisyonok.ucoz.ru/_ld/0/80226.png" TargetMode="External"/><Relationship Id="rId9" Type="http://schemas.openxmlformats.org/officeDocument/2006/relationships/hyperlink" Target="http://www.art-portrets.ru/art/em/hudozhnik-levitan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4.jpeg"/><Relationship Id="rId7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2.jpeg"/><Relationship Id="rId10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2.jpeg"/><Relationship Id="rId7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4.jpeg"/><Relationship Id="rId9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2.jpeg"/><Relationship Id="rId9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2.jpeg"/><Relationship Id="rId9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2.jpeg"/><Relationship Id="rId9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2.jpeg"/><Relationship Id="rId9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357430"/>
            <a:ext cx="6215106" cy="1243020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Franklin Gothic Heavy" pitchFamily="34" charset="0"/>
              </a:rPr>
              <a:t>Картина И.Левитана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Franklin Gothic Heavy" pitchFamily="34" charset="0"/>
              </a:rPr>
              <a:t>«Золотая осень»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FFC000"/>
              </a:solidFill>
              <a:latin typeface="Franklin Gothic Heavy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3857628"/>
            <a:ext cx="435771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Franklin Gothic Heavy" pitchFamily="34" charset="0"/>
              </a:rPr>
              <a:t>ИЗО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Franklin Gothic Heavy" pitchFamily="34" charset="0"/>
              </a:rPr>
              <a:t>Класс - 3</a:t>
            </a:r>
            <a:br>
              <a:rPr lang="ru-RU" sz="1600" dirty="0" smtClean="0">
                <a:solidFill>
                  <a:srgbClr val="002060"/>
                </a:solidFill>
                <a:latin typeface="Franklin Gothic Heavy" pitchFamily="34" charset="0"/>
              </a:rPr>
            </a:br>
            <a:endParaRPr lang="ru-RU" sz="1600" dirty="0">
              <a:latin typeface="Franklin Gothic Heavy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564357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Автор: Костенко Наталья Владимировна,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учитель начальных классов,</a:t>
            </a:r>
          </a:p>
          <a:p>
            <a:pPr algn="ctr"/>
            <a:r>
              <a:rPr lang="ru-RU" sz="1400" b="1" dirty="0" err="1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Б-Неклининовской</a:t>
            </a: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 СОШ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Ростовской области</a:t>
            </a:r>
          </a:p>
        </p:txBody>
      </p:sp>
      <p:sp>
        <p:nvSpPr>
          <p:cNvPr id="9" name="Управляющая кнопка: документ 8">
            <a:hlinkClick r:id="" action="ppaction://hlinkshowjump?jump=lastslide" highlightClick="1"/>
          </p:cNvPr>
          <p:cNvSpPr/>
          <p:nvPr/>
        </p:nvSpPr>
        <p:spPr>
          <a:xfrm>
            <a:off x="1714480" y="6143644"/>
            <a:ext cx="571504" cy="399474"/>
          </a:xfrm>
          <a:prstGeom prst="actionButtonDocument">
            <a:avLst/>
          </a:prstGeom>
          <a:ln>
            <a:solidFill>
              <a:srgbClr val="FF99CC"/>
            </a:solidFill>
          </a:ln>
          <a:scene3d>
            <a:camera prst="orthographicFront"/>
            <a:lightRig rig="threePt" dir="t"/>
          </a:scene3d>
          <a:sp3d>
            <a:bevelT w="635000"/>
            <a:bevelB w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_qvxJroU6C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571876"/>
            <a:ext cx="3362092" cy="3081344"/>
          </a:xfrm>
          <a:prstGeom prst="rect">
            <a:avLst/>
          </a:prstGeom>
        </p:spPr>
      </p:pic>
      <p:pic>
        <p:nvPicPr>
          <p:cNvPr id="4" name="Рисунок 3" descr="Golden_autumn.jpg">
            <a:hlinkClick r:id="" action="ppaction://hlinkshowjump?jump=nextslide"/>
            <a:hlinkHover r:id="rId3" action="ppaction://hlinksldjump"/>
          </p:cNvPr>
          <p:cNvPicPr>
            <a:picLocks noChangeAspect="1"/>
          </p:cNvPicPr>
          <p:nvPr/>
        </p:nvPicPr>
        <p:blipFill>
          <a:blip r:embed="rId4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4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4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4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Golden_autumn.jpg">
            <a:hlinkClick r:id="" action="ppaction://hlinkshowjump?jump=nextslide"/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4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Golden_autumn.jpg"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4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Рамка 9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4"/>
          <a:srcRect l="67889" t="52054"/>
          <a:stretch>
            <a:fillRect/>
          </a:stretch>
        </p:blipFill>
        <p:spPr>
          <a:xfrm>
            <a:off x="2928926" y="3786190"/>
            <a:ext cx="1668026" cy="1661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Источники информации:</a:t>
            </a:r>
            <a:endParaRPr lang="ru-RU" sz="2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3" y="1214422"/>
            <a:ext cx="821537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2"/>
              </a:rPr>
              <a:t>http://ri.pinger.pl/pgr229/076feaee0029e51553a1dd4c/textura__by_kamii199-d64cqeq.jpg</a:t>
            </a:r>
            <a:r>
              <a:rPr lang="ru-RU" sz="1400" dirty="0" smtClean="0"/>
              <a:t> - фон</a:t>
            </a:r>
          </a:p>
          <a:p>
            <a:r>
              <a:rPr lang="en-US" sz="1400" u="sng" dirty="0" smtClean="0">
                <a:hlinkClick r:id="rId3"/>
              </a:rPr>
              <a:t>http://lisyonok.ucoz.ru/_ld/0/16649.png</a:t>
            </a:r>
            <a:r>
              <a:rPr lang="en-US" sz="1400" u="sng" dirty="0" smtClean="0"/>
              <a:t> </a:t>
            </a:r>
            <a:r>
              <a:rPr lang="ru-RU" sz="1400" dirty="0" smtClean="0"/>
              <a:t>- Мишка</a:t>
            </a:r>
          </a:p>
          <a:p>
            <a:r>
              <a:rPr lang="en-US" sz="1400" dirty="0" smtClean="0">
                <a:hlinkClick r:id="rId4"/>
              </a:rPr>
              <a:t>http://lisyonok.ucoz.ru/_ld/0/80226.png</a:t>
            </a:r>
            <a:r>
              <a:rPr lang="ru-RU" sz="1400" dirty="0" smtClean="0"/>
              <a:t> - банка с кистями</a:t>
            </a:r>
          </a:p>
          <a:p>
            <a:r>
              <a:rPr lang="en-US" sz="1400" dirty="0" smtClean="0">
                <a:hlinkClick r:id="rId5"/>
              </a:rPr>
              <a:t>https://lh3.googleusercontent.com/RsQo0zdWRIQux--pi-IXtIt8ayCgwew0xMSf1j3jnrKkeMUhazmBUA10WuQIZv6UvIGVLkM=s170</a:t>
            </a:r>
            <a:r>
              <a:rPr lang="ru-RU" sz="1400" dirty="0" smtClean="0"/>
              <a:t> - Надпись «Юный художник»</a:t>
            </a:r>
          </a:p>
          <a:p>
            <a:r>
              <a:rPr lang="ru-RU" sz="1400" dirty="0" smtClean="0">
                <a:hlinkClick r:id="rId6"/>
              </a:rPr>
              <a:t>шаблон презентации</a:t>
            </a:r>
            <a:endParaRPr lang="ru-RU" sz="1400" dirty="0" smtClean="0"/>
          </a:p>
          <a:p>
            <a:r>
              <a:rPr lang="ru-RU" sz="1400" dirty="0" smtClean="0">
                <a:hlinkClick r:id="rId7"/>
              </a:rPr>
              <a:t>Картина</a:t>
            </a:r>
            <a:endParaRPr lang="ru-RU" sz="1400" dirty="0" smtClean="0"/>
          </a:p>
          <a:p>
            <a:r>
              <a:rPr lang="ru-RU" sz="1400" dirty="0" smtClean="0">
                <a:hlinkClick r:id="rId8"/>
              </a:rPr>
              <a:t>Мольберт</a:t>
            </a:r>
            <a:endParaRPr lang="ru-RU" sz="1400" dirty="0" smtClean="0"/>
          </a:p>
          <a:p>
            <a:r>
              <a:rPr lang="ru-RU" sz="1400" dirty="0" smtClean="0">
                <a:hlinkClick r:id="rId9"/>
              </a:rPr>
              <a:t>И.Левитан</a:t>
            </a:r>
            <a:endParaRPr lang="ru-RU" sz="1400" dirty="0" smtClean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5715016"/>
            <a:ext cx="458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Автор шаблона – </a:t>
            </a:r>
            <a:r>
              <a:rPr lang="ru-RU" dirty="0" err="1" smtClean="0"/>
              <a:t>Зобнина</a:t>
            </a:r>
            <a:r>
              <a:rPr lang="ru-RU" dirty="0" smtClean="0"/>
              <a:t> Ирина Евгеньевна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rId10" action="ppaction://hlinksldjump" highlightClick="1"/>
          </p:cNvPr>
          <p:cNvSpPr/>
          <p:nvPr/>
        </p:nvSpPr>
        <p:spPr>
          <a:xfrm>
            <a:off x="1857356" y="5929330"/>
            <a:ext cx="714380" cy="542350"/>
          </a:xfrm>
          <a:prstGeom prst="actionButtonReturn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635000"/>
            <a:bevelB w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olden_autum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428868"/>
            <a:ext cx="3048003" cy="20338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4282" y="285728"/>
            <a:ext cx="57150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Левитан написал эту выдающуюся картину в 1895 году. Очень большим желанием Левитана было показать в картине красочное осеннее настроение, которое преподносит каждый год всем нам Золотая осень. Это время года радует многих живописцев своими желто-оранжевыми и красными оттенками, воодушевляя художников к написанию пейзажа.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4500570"/>
            <a:ext cx="55007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Всю простоту этого осеннего пейзажа художник Левитан наделил особым лирическим настроением. Сегодня картина Золотая осень находится в Третьяковской галерее.</a:t>
            </a:r>
            <a:endParaRPr lang="ru-RU" sz="2400" dirty="0"/>
          </a:p>
        </p:txBody>
      </p:sp>
      <p:pic>
        <p:nvPicPr>
          <p:cNvPr id="11266" name="Picture 2" descr="Художник Исаак Ильич Левита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28604"/>
            <a:ext cx="1716726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714356"/>
            <a:ext cx="3156378" cy="837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ln w="50800"/>
                <a:solidFill>
                  <a:srgbClr val="C00000"/>
                </a:solidFill>
              </a:rPr>
              <a:t>Дорогой друг!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643050"/>
            <a:ext cx="607223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n w="50800"/>
                <a:solidFill>
                  <a:srgbClr val="990099"/>
                </a:solidFill>
              </a:rPr>
              <a:t>Предлагаю тебе рассмотреть  картину И.Левитана «Золотая осень». Наведи курсор мышки на картину и ты сможешь подобно рассмотреть каждый фрагмент.</a:t>
            </a:r>
            <a:endParaRPr lang="ru-RU" sz="2800" b="1" dirty="0">
              <a:ln w="50800"/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qvxJroU6Cg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714752"/>
            <a:ext cx="3362092" cy="2938468"/>
          </a:xfrm>
          <a:prstGeom prst="rect">
            <a:avLst/>
          </a:prstGeom>
        </p:spPr>
      </p:pic>
      <p:pic>
        <p:nvPicPr>
          <p:cNvPr id="4" name="Рисунок 3" descr="Golden_autumn.jpg">
            <a:hlinkClick r:id="" action="ppaction://hlinkshowjump?jump=nextslide"/>
            <a:hlinkHover r:id="rId4" action="ppaction://hlinksldjump"/>
          </p:cNvPr>
          <p:cNvPicPr>
            <a:picLocks noChangeAspect="1"/>
          </p:cNvPicPr>
          <p:nvPr/>
        </p:nvPicPr>
        <p:blipFill>
          <a:blip r:embed="rId5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5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5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Golden_autumn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5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Golden_autumn.jpg">
            <a:hlinkClick r:id="" action="ppaction://hlinkshowjump?jump=nextslide"/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5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Golden_autumn.jpg">
            <a:hlinkHover r:id="rId10" action="ppaction://hlinksldjump"/>
          </p:cNvPr>
          <p:cNvPicPr>
            <a:picLocks noChangeAspect="1"/>
          </p:cNvPicPr>
          <p:nvPr/>
        </p:nvPicPr>
        <p:blipFill>
          <a:blip r:embed="rId5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Умножение 12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мка 13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Golden_autumn.jpg">
            <a:hlinkClick r:id="" action="ppaction://hlinkshowjump?jump=nextslide"/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_qvxJroU6Cg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643314"/>
            <a:ext cx="3362092" cy="3009906"/>
          </a:xfrm>
          <a:prstGeom prst="rect">
            <a:avLst/>
          </a:prstGeom>
        </p:spPr>
      </p:pic>
      <p:pic>
        <p:nvPicPr>
          <p:cNvPr id="17" name="Рисунок 16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3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3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3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Golden_autumn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3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Рисунок 20" descr="Golden_autumn.jpg">
            <a:hlinkClick r:id="" action="ppaction://hlinkshowjump?jump=nextslide"/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3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Рамка 9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2" name="Рисунок 21" descr="Golden_autumn.jpg">
            <a:hlinkClick r:id="" action="ppaction://hlinkshowjump?jump=nextslide"/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/>
          <a:srcRect r="65266" b="45580"/>
          <a:stretch>
            <a:fillRect/>
          </a:stretch>
        </p:blipFill>
        <p:spPr>
          <a:xfrm>
            <a:off x="2786050" y="3786190"/>
            <a:ext cx="1714512" cy="1792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_qvxJroU6C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643314"/>
            <a:ext cx="3362092" cy="3009906"/>
          </a:xfrm>
          <a:prstGeom prst="rect">
            <a:avLst/>
          </a:prstGeom>
        </p:spPr>
      </p:pic>
      <p:pic>
        <p:nvPicPr>
          <p:cNvPr id="4" name="Рисунок 3" descr="Golden_autumn.jpg">
            <a:hlinkClick r:id="" action="ppaction://hlinkshowjump?jump=nextslide"/>
            <a:hlinkHover r:id="rId3" action="ppaction://hlinksldjump"/>
          </p:cNvPr>
          <p:cNvPicPr>
            <a:picLocks noChangeAspect="1"/>
          </p:cNvPicPr>
          <p:nvPr/>
        </p:nvPicPr>
        <p:blipFill>
          <a:blip r:embed="rId4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4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4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4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Golden_autumn.jpg">
            <a:hlinkClick r:id="" action="ppaction://hlinkshowjump?jump=nextslide"/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4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Golden_autumn.jpg"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4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Рамка 9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Golden_autumn.jpg"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4"/>
          <a:srcRect t="54421" r="65266"/>
          <a:stretch>
            <a:fillRect/>
          </a:stretch>
        </p:blipFill>
        <p:spPr>
          <a:xfrm>
            <a:off x="2857488" y="3857628"/>
            <a:ext cx="1857388" cy="1626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_qvxJroU6C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571876"/>
            <a:ext cx="3362092" cy="3081344"/>
          </a:xfrm>
          <a:prstGeom prst="rect">
            <a:avLst/>
          </a:prstGeom>
        </p:spPr>
      </p:pic>
      <p:pic>
        <p:nvPicPr>
          <p:cNvPr id="4" name="Рисунок 3" descr="Golden_autumn.jpg">
            <a:hlinkClick r:id="" action="ppaction://hlinkshowjump?jump=nextslide"/>
            <a:hlinkHover r:id="rId3" action="ppaction://hlinksldjump"/>
          </p:cNvPr>
          <p:cNvPicPr>
            <a:picLocks noChangeAspect="1"/>
          </p:cNvPicPr>
          <p:nvPr/>
        </p:nvPicPr>
        <p:blipFill>
          <a:blip r:embed="rId4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4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4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4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Golden_autumn.jpg">
            <a:hlinkClick r:id="" action="ppaction://hlinkshowjump?jump=nextslide"/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4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Golden_autumn.jpg"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4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Рамка 9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4"/>
          <a:srcRect l="34734" t="1" r="32110" b="50312"/>
          <a:stretch>
            <a:fillRect/>
          </a:stretch>
        </p:blipFill>
        <p:spPr>
          <a:xfrm>
            <a:off x="2857488" y="3786190"/>
            <a:ext cx="1714512" cy="1714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_qvxJroU6C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643314"/>
            <a:ext cx="3362092" cy="3009906"/>
          </a:xfrm>
          <a:prstGeom prst="rect">
            <a:avLst/>
          </a:prstGeom>
        </p:spPr>
      </p:pic>
      <p:pic>
        <p:nvPicPr>
          <p:cNvPr id="4" name="Рисунок 3" descr="Golden_autumn.jpg">
            <a:hlinkClick r:id="" action="ppaction://hlinkshowjump?jump=nextslide"/>
            <a:hlinkHover r:id="rId3" action="ppaction://hlinksldjump"/>
          </p:cNvPr>
          <p:cNvPicPr>
            <a:picLocks noChangeAspect="1"/>
          </p:cNvPicPr>
          <p:nvPr/>
        </p:nvPicPr>
        <p:blipFill>
          <a:blip r:embed="rId4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4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4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4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Golden_autumn.jpg">
            <a:hlinkClick r:id="" action="ppaction://hlinkshowjump?jump=nextslide"/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4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Golden_autumn.jpg"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4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Рамка 9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Golden_autumn.jpg">
            <a:hlinkClick r:id="" action="ppaction://hlinkshowjump?jump=nextslide"/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4"/>
          <a:srcRect l="34733" t="49688" r="32111"/>
          <a:stretch>
            <a:fillRect/>
          </a:stretch>
        </p:blipFill>
        <p:spPr>
          <a:xfrm>
            <a:off x="2928926" y="3929066"/>
            <a:ext cx="1643074" cy="16637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214282" y="214290"/>
            <a:ext cx="914400" cy="914400"/>
          </a:xfrm>
          <a:prstGeom prst="mathMultiply">
            <a:avLst/>
          </a:prstGeom>
          <a:solidFill>
            <a:srgbClr val="FF99CC"/>
          </a:solidFill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_qvxJroU6C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32" y="3643314"/>
            <a:ext cx="3362092" cy="3009906"/>
          </a:xfrm>
          <a:prstGeom prst="rect">
            <a:avLst/>
          </a:prstGeom>
        </p:spPr>
      </p:pic>
      <p:pic>
        <p:nvPicPr>
          <p:cNvPr id="4" name="Рисунок 3" descr="Golden_autumn.jpg">
            <a:hlinkClick r:id="" action="ppaction://hlinkshowjump?jump=nextslide"/>
            <a:hlinkHover r:id="rId3" action="ppaction://hlinksldjump"/>
          </p:cNvPr>
          <p:cNvPicPr>
            <a:picLocks noChangeAspect="1"/>
          </p:cNvPicPr>
          <p:nvPr/>
        </p:nvPicPr>
        <p:blipFill>
          <a:blip r:embed="rId4"/>
          <a:srcRect r="65266" b="45580"/>
          <a:stretch>
            <a:fillRect/>
          </a:stretch>
        </p:blipFill>
        <p:spPr>
          <a:xfrm>
            <a:off x="4214810" y="357166"/>
            <a:ext cx="1571636" cy="1643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Golden_autumn.jpg">
            <a:hlinkHover r:id="rId5" action="ppaction://hlinksldjump"/>
          </p:cNvPr>
          <p:cNvPicPr>
            <a:picLocks noChangeAspect="1"/>
          </p:cNvPicPr>
          <p:nvPr/>
        </p:nvPicPr>
        <p:blipFill>
          <a:blip r:embed="rId4"/>
          <a:srcRect l="67889" t="52054"/>
          <a:stretch>
            <a:fillRect/>
          </a:stretch>
        </p:blipFill>
        <p:spPr>
          <a:xfrm>
            <a:off x="7286644" y="1928802"/>
            <a:ext cx="1452925" cy="144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4"/>
          <a:srcRect l="67889" b="47946"/>
          <a:stretch>
            <a:fillRect/>
          </a:stretch>
        </p:blipFill>
        <p:spPr>
          <a:xfrm>
            <a:off x="7286644" y="357166"/>
            <a:ext cx="145292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Golden_autumn.jpg">
            <a:hlinkHover r:id="rId7" action="ppaction://hlinksldjump"/>
          </p:cNvPr>
          <p:cNvPicPr>
            <a:picLocks noChangeAspect="1"/>
          </p:cNvPicPr>
          <p:nvPr/>
        </p:nvPicPr>
        <p:blipFill>
          <a:blip r:embed="rId4"/>
          <a:srcRect l="34734" t="1" r="32110" b="50312"/>
          <a:stretch>
            <a:fillRect/>
          </a:stretch>
        </p:blipFill>
        <p:spPr>
          <a:xfrm>
            <a:off x="5786446" y="357166"/>
            <a:ext cx="1500198" cy="150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Golden_autumn.jpg">
            <a:hlinkClick r:id="" action="ppaction://hlinkshowjump?jump=nextslide"/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4"/>
          <a:srcRect l="34733" t="49688" r="32111"/>
          <a:stretch>
            <a:fillRect/>
          </a:stretch>
        </p:blipFill>
        <p:spPr>
          <a:xfrm>
            <a:off x="5786446" y="1857364"/>
            <a:ext cx="1500198" cy="151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Golden_autumn.jpg">
            <a:hlinkHover r:id="rId9" action="ppaction://hlinksldjump"/>
          </p:cNvPr>
          <p:cNvPicPr>
            <a:picLocks noChangeAspect="1"/>
          </p:cNvPicPr>
          <p:nvPr/>
        </p:nvPicPr>
        <p:blipFill>
          <a:blip r:embed="rId4"/>
          <a:srcRect t="54421" r="65266"/>
          <a:stretch>
            <a:fillRect/>
          </a:stretch>
        </p:blipFill>
        <p:spPr>
          <a:xfrm>
            <a:off x="4214810" y="2000240"/>
            <a:ext cx="1571636" cy="137617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Рамка 9"/>
          <p:cNvSpPr/>
          <p:nvPr/>
        </p:nvSpPr>
        <p:spPr>
          <a:xfrm>
            <a:off x="4214810" y="285728"/>
            <a:ext cx="4500594" cy="3071834"/>
          </a:xfrm>
          <a:prstGeom prst="frame">
            <a:avLst>
              <a:gd name="adj1" fmla="val 1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Golden_autumn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4"/>
          <a:srcRect l="67889" b="47946"/>
          <a:stretch>
            <a:fillRect/>
          </a:stretch>
        </p:blipFill>
        <p:spPr>
          <a:xfrm>
            <a:off x="2928926" y="3857628"/>
            <a:ext cx="1571636" cy="1696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f90215a98d03dea20849d5b268646b60984c5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164</Words>
  <Application>Microsoft Office PowerPoint</Application>
  <PresentationFormat>Экран (4:3)</PresentationFormat>
  <Paragraphs>24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Картина И.Левитана «Золотая осень»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Источники информации: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2015-07-22T04:06:45Z</dcterms:created>
  <dcterms:modified xsi:type="dcterms:W3CDTF">2016-01-29T11:02:41Z</dcterms:modified>
</cp:coreProperties>
</file>